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gus Fenne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2-22T17:59:09.860">
    <p:pos x="3781" y="1203"/>
    <p:text>cambia esto, que cringe @anelecarg@gmail.com
_Assigned to anelecarg@gmail.com_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91564857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91564857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915648579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9156485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91564857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91564857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399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Proyecto -HandServoControl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Proyecto Integrador del curso de Robótica 2025-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750" y="3453613"/>
            <a:ext cx="3004243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2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04" name="Google Shape;204;p22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22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22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22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22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22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22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22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22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22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14" name="Google Shape;214;p22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 txBox="1"/>
          <p:nvPr>
            <p:ph type="title"/>
          </p:nvPr>
        </p:nvSpPr>
        <p:spPr>
          <a:xfrm>
            <a:off x="265500" y="388750"/>
            <a:ext cx="4045200" cy="17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Flujo del Proyecto: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>
            <p:ph idx="1" type="subTitle"/>
          </p:nvPr>
        </p:nvSpPr>
        <p:spPr>
          <a:xfrm>
            <a:off x="265500" y="1450350"/>
            <a:ext cx="40452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000000"/>
                </a:solidFill>
              </a:rPr>
              <a:t>Iniciar la captura de video</a:t>
            </a:r>
            <a:r>
              <a:rPr lang="es-419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s-419" sz="1200">
                <a:solidFill>
                  <a:srgbClr val="000000"/>
                </a:solidFill>
              </a:rPr>
              <a:t>El sistema comienza capturando imágenes desde la cámara web.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000000"/>
                </a:solidFill>
              </a:rPr>
              <a:t>Detección de la mano y seguimiento de gestos</a:t>
            </a:r>
            <a:r>
              <a:rPr lang="es-419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-419" sz="1200">
                <a:solidFill>
                  <a:srgbClr val="000000"/>
                </a:solidFill>
              </a:rPr>
              <a:t>mediapipe</a:t>
            </a:r>
            <a:r>
              <a:rPr lang="es-419" sz="1200">
                <a:solidFill>
                  <a:srgbClr val="000000"/>
                </a:solidFill>
              </a:rPr>
              <a:t> procesa la imagen para detectar la posición de la mano y los movimientos en tiempo real.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000000"/>
                </a:solidFill>
              </a:rPr>
              <a:t>Envío de señales a Arduino</a:t>
            </a:r>
            <a:r>
              <a:rPr lang="es-419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s-419" sz="1200">
                <a:solidFill>
                  <a:srgbClr val="000000"/>
                </a:solidFill>
              </a:rPr>
              <a:t>Según la posición del dedo índice o el movimiento de la mano, se envía un valor al Arduino, el cual mueve el servomotor.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000000"/>
                </a:solidFill>
              </a:rPr>
              <a:t>Mostrar la dirección y gesto en pantalla</a:t>
            </a:r>
            <a:r>
              <a:rPr lang="es-419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s-419" sz="1200">
                <a:solidFill>
                  <a:srgbClr val="000000"/>
                </a:solidFill>
              </a:rPr>
              <a:t>El software en Python muestra la dirección en la que gira el servomotor (izquierda/derecha) y el gesto que se ha reconocido.</a:t>
            </a:r>
            <a:endParaRPr sz="1200"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18" name="Google Shape;218;p22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19" name="Google Shape;219;p22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228" name="Google Shape;228;p22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29" name="Google Shape;229;p22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6002400" y="1910700"/>
            <a:ext cx="2701500" cy="13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Veamos que </a:t>
            </a:r>
            <a:r>
              <a:rPr lang="es-419">
                <a:solidFill>
                  <a:schemeClr val="lt1"/>
                </a:solidFill>
              </a:rPr>
              <a:t>sale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2" name="Google Shape;242;p23"/>
          <p:cNvPicPr preferRelativeResize="0"/>
          <p:nvPr/>
        </p:nvPicPr>
        <p:blipFill rotWithShape="1">
          <a:blip r:embed="rId4">
            <a:alphaModFix/>
          </a:blip>
          <a:srcRect b="0" l="11923" r="6516" t="0"/>
          <a:stretch/>
        </p:blipFill>
        <p:spPr>
          <a:xfrm>
            <a:off x="0" y="0"/>
            <a:ext cx="55936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83275" y="792450"/>
            <a:ext cx="4279800" cy="33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300"/>
              <a:t>OBJETIVO DEL PROYECTO</a:t>
            </a:r>
            <a:endParaRPr sz="6300"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00">
                <a:latin typeface="Arial"/>
                <a:ea typeface="Arial"/>
                <a:cs typeface="Arial"/>
                <a:sym typeface="Arial"/>
              </a:rPr>
              <a:t>El proyecto consiste en un sistema que permite controlar un servomotor utilizando los gestos de la mano, detectados a través de una cámara web. El servomotor se mueve hacia la izquierda o derecha según los movimientos de la mano. Además, en la pantalla se muestra el gesto realizado (como un saludo), y el servomotor gira en consecuencia.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HARDWARE NECESARIO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0" name="Google Shape;100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Arduino Uno: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Arduino se utilizará para controlar el servomotor mediante señales enviadas desde Python.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Servomotor: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servomotor es el actuador principal, que se mueve a la izquierda o derecha para simular el movimiento de la mano.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0" name="Google Shape;110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Escarbadiente y mano de papel: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La mano de papel está conectada al servomotor mediante un escarbadiente, lo que permite visualizar el movimiento del servomotor como si fuera una mano real.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25" y="3416550"/>
            <a:ext cx="1682901" cy="12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074" y="3492725"/>
            <a:ext cx="1689251" cy="1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3474" y="4156674"/>
            <a:ext cx="563500" cy="5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HARDWARE NECESARIO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23" name="Google Shape;123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Cámara Web: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6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Se usa para detectar y rastrear los gestos de la mano en tiempo real, proporcionando la información necesaria para mover el servomotor.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">
            <a:off x="5125909" y="3555640"/>
            <a:ext cx="2595660" cy="14600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Software y Bibliotecas: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10780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>
            <p:ph idx="4294967295" type="body"/>
          </p:nvPr>
        </p:nvSpPr>
        <p:spPr>
          <a:xfrm>
            <a:off x="1078050" y="1526600"/>
            <a:ext cx="2502900" cy="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lt1"/>
                </a:solidFill>
              </a:rPr>
              <a:t>Bibliotecas necesarias: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 txBox="1"/>
          <p:nvPr>
            <p:ph idx="4294967295" type="body"/>
          </p:nvPr>
        </p:nvSpPr>
        <p:spPr>
          <a:xfrm>
            <a:off x="311700" y="2070575"/>
            <a:ext cx="40020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OpenCV (cv2): </a:t>
            </a:r>
            <a:r>
              <a:rPr lang="es-419" sz="1300"/>
              <a:t>Para el procesamiento de imágenes y video desde la cámara web.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419" sz="1300"/>
              <a:t>pyFirmata2: </a:t>
            </a:r>
            <a:r>
              <a:rPr lang="es-419" sz="1300"/>
              <a:t>Para comunicar Python con el Arduino a través del puerto serial.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419" sz="1300"/>
              <a:t>mediapipe o HandTrackingModule:</a:t>
            </a:r>
            <a:r>
              <a:rPr lang="es-419" sz="1300"/>
              <a:t> Para detectar y rastrear los gestos de la mano en tiempo real.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s-419" sz="1300"/>
              <a:t>Numpy:</a:t>
            </a:r>
            <a:r>
              <a:rPr lang="es-419" sz="1300"/>
              <a:t> Para realizar cálculos y manipulaciones de matrices que provienen de la detección de la mano.</a:t>
            </a:r>
            <a:endParaRPr sz="1300"/>
          </a:p>
        </p:txBody>
      </p:sp>
      <p:sp>
        <p:nvSpPr>
          <p:cNvPr id="136" name="Google Shape;136;p17"/>
          <p:cNvSpPr/>
          <p:nvPr/>
        </p:nvSpPr>
        <p:spPr>
          <a:xfrm>
            <a:off x="50986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idx="4294967295" type="body"/>
          </p:nvPr>
        </p:nvSpPr>
        <p:spPr>
          <a:xfrm>
            <a:off x="5421975" y="1667150"/>
            <a:ext cx="2257200" cy="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Lógica del Software: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7"/>
          <p:cNvSpPr txBox="1"/>
          <p:nvPr>
            <p:ph idx="4294967295" type="body"/>
          </p:nvPr>
        </p:nvSpPr>
        <p:spPr>
          <a:xfrm>
            <a:off x="4380950" y="2070575"/>
            <a:ext cx="44514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El programa en Python captura la imagen de la cámara web.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00"/>
              <a:t>Utiliza la biblioteca mediapipe para rastrear las coordenadas de la mano (especialmente el dedo índice) en tiempo real.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00"/>
              <a:t>Basado en la posición del dedo índice (o de toda la mano), el código decide el movimiento a realizar con el servomotor (mover a la izquierda o derecha).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00"/>
              <a:t>También muestra en pantalla un mensaje indicando la dirección ("Izquierda" o "Derecha") y el gesto realizado (como un saludo).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37" y="0"/>
            <a:ext cx="6358717" cy="56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322000" y="-49250"/>
            <a:ext cx="476400" cy="238200"/>
          </a:xfrm>
          <a:prstGeom prst="flowChartAlternateProcess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1322000" y="1519075"/>
            <a:ext cx="2693400" cy="300300"/>
          </a:xfrm>
          <a:prstGeom prst="flowChartAlternateProcess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633950" y="2492600"/>
            <a:ext cx="2693400" cy="300300"/>
          </a:xfrm>
          <a:prstGeom prst="flowChartAlternateProcess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5928500" y="4410425"/>
            <a:ext cx="1930800" cy="300300"/>
          </a:xfrm>
          <a:prstGeom prst="flowChartAlternateProcess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 rot="-5400000">
            <a:off x="-583000" y="23485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configurando arduino…</a:t>
            </a:r>
            <a:endParaRPr b="1" sz="17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Explicación del Funcionamiento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58" name="Google Shape;158;p20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lt1"/>
                </a:solidFill>
              </a:rPr>
              <a:t>1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60" name="Google Shape;160;p20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61" name="Google Shape;161;p2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" name="Google Shape;162;p2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0"/>
          <p:cNvSpPr txBox="1"/>
          <p:nvPr>
            <p:ph idx="4294967295" type="body"/>
          </p:nvPr>
        </p:nvSpPr>
        <p:spPr>
          <a:xfrm>
            <a:off x="114800" y="34325"/>
            <a:ext cx="5012100" cy="1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/>
              <a:t>Configuración de la cámara y detección de la mano: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100"/>
              <a:t>Se configura la cámara web para capturar imágenes en tiempo real. Luego, se convierte la imagen a formato RGB para ser procesada por mediapipe.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100"/>
              <a:t>mediapipe utiliza su modelo de HandTracking para detectar la posición de la mano y los dedos. Los puntos clave de la mano (como el dedo índice) se marcan en la imagen para su análisis.</a:t>
            </a:r>
            <a:endParaRPr sz="700"/>
          </a:p>
        </p:txBody>
      </p:sp>
      <p:sp>
        <p:nvSpPr>
          <p:cNvPr descr="Background pointer shape in timeline graphic" id="164" name="Google Shape;164;p20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4398082" y="2901583"/>
            <a:ext cx="198900" cy="593656"/>
            <a:chOff x="2223534" y="2938958"/>
            <a:chExt cx="198900" cy="593656"/>
          </a:xfrm>
        </p:grpSpPr>
        <p:cxnSp>
          <p:nvCxnSpPr>
            <p:cNvPr id="166" name="Google Shape;166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7" name="Google Shape;167;p20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0"/>
          <p:cNvSpPr txBox="1"/>
          <p:nvPr>
            <p:ph idx="4294967295" type="body"/>
          </p:nvPr>
        </p:nvSpPr>
        <p:spPr>
          <a:xfrm>
            <a:off x="2325050" y="3269875"/>
            <a:ext cx="62349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Control del Servomotor: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300"/>
              <a:t>A través de pyFirmata2, Python envía datos al Arduino a través del puerto serial. El Arduino controla el servomotor de acuerdo con esos datos, que representan la posición deseada.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300"/>
              <a:t>Dependiendo de la posición del dedo índice, el servomotor se mueve a la izquierda (0 grados), derecha (180 grados), o al centro (90 grados).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descr="Background pointer shape in timeline graphic" id="169" name="Google Shape;169;p20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Background pointer shape in timeline graphic" id="170" name="Google Shape;170;p20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Background pointer shape in timeline graphic" id="171" name="Google Shape;171;p20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lt1"/>
                </a:solidFill>
              </a:rPr>
              <a:t>3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73" name="Google Shape;173;p20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74" name="Google Shape;174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" name="Google Shape;175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0"/>
          <p:cNvSpPr txBox="1"/>
          <p:nvPr>
            <p:ph idx="4294967295" type="body"/>
          </p:nvPr>
        </p:nvSpPr>
        <p:spPr>
          <a:xfrm>
            <a:off x="5782100" y="198800"/>
            <a:ext cx="3018000" cy="15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/>
              <a:t>Visualización de la dirección y gesto: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000"/>
              <a:t>En la pantalla, se muestra si el servomotor está girando hacia la "Izquierda" o "Derecha" dependiendo del movimiento de la mano.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000"/>
              <a:t>Además, si el sistema detecta un gesto específico (por ejemplo, un saludo), en la pantalla aparecerá el nombre del gesto realizado.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7" name="Google Shape;177;p20"/>
          <p:cNvSpPr txBox="1"/>
          <p:nvPr>
            <p:ph idx="4294967295" type="body"/>
          </p:nvPr>
        </p:nvSpPr>
        <p:spPr>
          <a:xfrm>
            <a:off x="383976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lt1"/>
                </a:solidFill>
              </a:rPr>
              <a:t>2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311700" y="447350"/>
            <a:ext cx="8520600" cy="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Funcionalidades Futuras: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3741967" y="1152848"/>
            <a:ext cx="1722900" cy="125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741818" y="1122649"/>
            <a:ext cx="1722900" cy="55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idx="4294967295" type="body"/>
          </p:nvPr>
        </p:nvSpPr>
        <p:spPr>
          <a:xfrm>
            <a:off x="3583197" y="1229006"/>
            <a:ext cx="19776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</a:rPr>
              <a:t>HANDSERVOCONTROL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186" name="Google Shape;186;p21"/>
          <p:cNvGrpSpPr/>
          <p:nvPr/>
        </p:nvGrpSpPr>
        <p:grpSpPr>
          <a:xfrm>
            <a:off x="2281138" y="2403548"/>
            <a:ext cx="4945586" cy="847051"/>
            <a:chOff x="2918006" y="1805949"/>
            <a:chExt cx="4159800" cy="472500"/>
          </a:xfrm>
        </p:grpSpPr>
        <p:cxnSp>
          <p:nvCxnSpPr>
            <p:cNvPr id="187" name="Google Shape;187;p21"/>
            <p:cNvCxnSpPr>
              <a:stCxn id="183" idx="2"/>
              <a:endCxn id="188" idx="0"/>
            </p:cNvCxnSpPr>
            <p:nvPr/>
          </p:nvCxnSpPr>
          <p:spPr>
            <a:xfrm rot="5400000">
              <a:off x="3658406" y="1065549"/>
              <a:ext cx="472500" cy="19533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21"/>
            <p:cNvCxnSpPr>
              <a:stCxn id="183" idx="2"/>
              <a:endCxn id="190" idx="0"/>
            </p:cNvCxnSpPr>
            <p:nvPr/>
          </p:nvCxnSpPr>
          <p:spPr>
            <a:xfrm flipH="1" rot="-5400000">
              <a:off x="5738306" y="938949"/>
              <a:ext cx="472500" cy="22065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21"/>
          <p:cNvSpPr/>
          <p:nvPr/>
        </p:nvSpPr>
        <p:spPr>
          <a:xfrm>
            <a:off x="1421233" y="3250440"/>
            <a:ext cx="1722900" cy="125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1419563" y="3250436"/>
            <a:ext cx="1722900" cy="55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idx="4294967295" type="body"/>
          </p:nvPr>
        </p:nvSpPr>
        <p:spPr>
          <a:xfrm>
            <a:off x="1419741" y="3356649"/>
            <a:ext cx="17226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</a:rPr>
              <a:t>Juego de preguntas y respuestas: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365214" y="3250440"/>
            <a:ext cx="1722900" cy="125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6365226" y="3250436"/>
            <a:ext cx="1722900" cy="55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>
            <p:ph idx="4294967295" type="body"/>
          </p:nvPr>
        </p:nvSpPr>
        <p:spPr>
          <a:xfrm>
            <a:off x="6365493" y="3356649"/>
            <a:ext cx="1722600" cy="6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</a:rPr>
              <a:t>Reconocimiento de más gestos: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95" name="Google Shape;195;p21"/>
          <p:cNvSpPr txBox="1"/>
          <p:nvPr>
            <p:ph idx="4294967295" type="body"/>
          </p:nvPr>
        </p:nvSpPr>
        <p:spPr>
          <a:xfrm>
            <a:off x="5371925" y="4725889"/>
            <a:ext cx="1449000" cy="2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lt1"/>
                </a:solidFill>
              </a:rPr>
              <a:t>Líder de Ingeniería </a:t>
            </a:r>
            <a:br>
              <a:rPr lang="es-419" sz="1000">
                <a:solidFill>
                  <a:schemeClr val="lt1"/>
                </a:solidFill>
              </a:rPr>
            </a:br>
            <a:r>
              <a:rPr lang="es-419" sz="1000">
                <a:solidFill>
                  <a:schemeClr val="lt1"/>
                </a:solidFill>
              </a:rPr>
              <a:t>de Fnt-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28621" l="0" r="0" t="7590"/>
          <a:stretch/>
        </p:blipFill>
        <p:spPr>
          <a:xfrm>
            <a:off x="3742125" y="1675850"/>
            <a:ext cx="1722900" cy="10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9341" l="2080" r="9767" t="2116"/>
          <a:stretch/>
        </p:blipFill>
        <p:spPr>
          <a:xfrm>
            <a:off x="1421375" y="3803625"/>
            <a:ext cx="1722598" cy="12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b="9341" l="2080" r="9767" t="2116"/>
          <a:stretch/>
        </p:blipFill>
        <p:spPr>
          <a:xfrm>
            <a:off x="6365375" y="3803625"/>
            <a:ext cx="1722598" cy="12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